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ADB848-DB7E-4BAC-90CC-D509324819CF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52DFBB-50B3-4C2E-992E-DA2CE1AA0AFF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69568"/>
          </a:xfrm>
        </p:spPr>
        <p:txBody>
          <a:bodyPr/>
          <a:lstStyle/>
          <a:p>
            <a:r>
              <a:rPr lang="hr-HR" dirty="0" smtClean="0"/>
              <a:t>Tribunj – </a:t>
            </a:r>
            <a:r>
              <a:rPr lang="hr-HR" sz="4000" dirty="0" smtClean="0"/>
              <a:t>20. listopada 2020.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066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4007643" cy="5343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8" y="836712"/>
            <a:ext cx="5940152" cy="445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2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5852582" cy="4389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4438"/>
            <a:ext cx="5724128" cy="429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436096" cy="407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64518"/>
            <a:ext cx="4764021" cy="35730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18" y="1444438"/>
            <a:ext cx="54991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98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Hvala profesrici Aniti Kružević što nas je odabrala za ovaj projekt i hvala Udruzi Sunce što su nam ovo mogućili!</a:t>
            </a:r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Vaš 3.c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0843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hr-HR" dirty="0" smtClean="0"/>
              <a:t>20. listopada sa profesoricom Kružević i udrugom Sunce posjetili smo ribarsku zadrugu Adria u Tribunju i ribogojilište Klismar u Zečevu.</a:t>
            </a:r>
          </a:p>
          <a:p>
            <a:r>
              <a:rPr lang="hr-HR" dirty="0" smtClean="0"/>
              <a:t>Upoznali smo se sa ribolovim, načinima lovljenja, vrsti brodova, zbrinjavanje ribe i ribarskih proizvoda, izvozu ribe, uzgajanje ribe u ribogojilištu i o očuvanju samog mora.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990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Udruga Sunce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Udruga Sunce je jedna od vodećih organizacija za zaštitu prirode i okoliša u Hrvatskoj.</a:t>
            </a:r>
          </a:p>
          <a:p>
            <a:r>
              <a:rPr lang="hr-HR" dirty="0" smtClean="0"/>
              <a:t>Zauzimaju se za povećanje standarda i unapređenja sustava zaštite okoliša i prirode, potiču uključivanje i sudjelovanje javnosti te zagovarajuj stvaranje odgovornog društva svjesnog povezanosti ljudi i prirode.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5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hr-HR" dirty="0" smtClean="0"/>
              <a:t>Ribarska zadruga - ADRIA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hr-HR" dirty="0" smtClean="0"/>
              <a:t>Osnovana je 2006. godine. Broji 13 ribara,a predstavljaju značajan utjecaj na tržištu ribe u Šibensko-kninskoj žušaniji i u Republici Hrvatskoj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364854" cy="25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4695571" cy="35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hr-HR" dirty="0" smtClean="0"/>
              <a:t>U ribarskoj zadruzi upoznali smo se sa koćama i plivaricama. Koće su povlaćne mreže, a plivarice su okružujuće mreže</a:t>
            </a:r>
            <a:r>
              <a:rPr lang="hr-HR" dirty="0"/>
              <a:t>. </a:t>
            </a:r>
            <a:r>
              <a:rPr lang="hr-HR" dirty="0" smtClean="0"/>
              <a:t>Plivarice se </a:t>
            </a:r>
            <a:r>
              <a:rPr lang="hr-HR" dirty="0"/>
              <a:t>ne bacaju kada je puni mjesec. </a:t>
            </a:r>
            <a:endParaRPr lang="hr-HR" dirty="0" smtClean="0"/>
          </a:p>
          <a:p>
            <a:r>
              <a:rPr lang="hr-HR" dirty="0" smtClean="0"/>
              <a:t>Mreže su duge 800m i duboke oko 160m, površine kao nogometno igralište. Mogu trajati do deset godine, a cijena im se penje i do 600 000,00 kn.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315922" cy="39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hr-HR" dirty="0" smtClean="0"/>
              <a:t>Lokarda i Inćun plivaju u  skupini, a Sarun pliva u trakicama.</a:t>
            </a:r>
          </a:p>
          <a:p>
            <a:r>
              <a:rPr lang="hr-HR" dirty="0" smtClean="0"/>
              <a:t>Jedan brod u zadruzi Adri, mjesečno izlovi oko 100 tona ribe, a godišnje 80 000 tona, a to je ujedno imaksimum koji se može izloviti.</a:t>
            </a:r>
          </a:p>
          <a:p>
            <a:r>
              <a:rPr lang="hr-HR" dirty="0" smtClean="0"/>
              <a:t>Kada je mriža u moru, pomorska policija se najviše može približiti brodu na udaljenosti od pola milje.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208272" cy="46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hr-HR" dirty="0" smtClean="0"/>
              <a:t>Adria izvozi u Italiju i Čaporice, nude svježu i smrrznutu ribu, morske organzme i prerađevine morskih proizvoda  iz Jadranskog mora. Osim što izvoze ribu, svoje proizvode nude u maloprodajnom dućanu u centru Tribunja i na veletržnici koja se nalazi u sklopu ribarske luke.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54864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0"/>
          <a:stretch/>
        </p:blipFill>
        <p:spPr>
          <a:xfrm>
            <a:off x="3818233" y="1988840"/>
            <a:ext cx="4803998" cy="43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Ribogojilište - KLISMAR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ribarske zadruge, posjetili smo ribogojilište u Zečevu.</a:t>
            </a:r>
          </a:p>
          <a:p>
            <a:r>
              <a:rPr lang="hr-HR" dirty="0" smtClean="0"/>
              <a:t>Naučili smo o oradi, komarči, lubinu,...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826336" cy="43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36" y="285293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1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hr-HR" dirty="0" smtClean="0"/>
              <a:t>Mlađ nabavljaju iz Italije i u početku ih hrane svako 2 sata. </a:t>
            </a:r>
          </a:p>
          <a:p>
            <a:r>
              <a:rPr lang="hr-HR" dirty="0" smtClean="0"/>
              <a:t>Naučili smo da je lubin odjetljiv zbog svoje leđne peraje koja je dosta oštra, a orada i komarča često znaju prigristi mrežu. </a:t>
            </a:r>
          </a:p>
          <a:p>
            <a:r>
              <a:rPr lang="hr-HR" dirty="0" smtClean="0"/>
              <a:t>Ribe uzgajaju do jedne ipo ili dvije godine.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32" y="2336878"/>
            <a:ext cx="5436096" cy="407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5052053" cy="3789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8673"/>
            <a:ext cx="4443958" cy="5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2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394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Tribunj – 20. listopada 2020.</vt:lpstr>
      <vt:lpstr>PowerPoint Presentation</vt:lpstr>
      <vt:lpstr>Udruga Sunce</vt:lpstr>
      <vt:lpstr>Ribarska zadruga - ADRIA</vt:lpstr>
      <vt:lpstr>PowerPoint Presentation</vt:lpstr>
      <vt:lpstr>PowerPoint Presentation</vt:lpstr>
      <vt:lpstr>PowerPoint Presentation</vt:lpstr>
      <vt:lpstr>Ribogojilište - KLISMAR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Luka</cp:lastModifiedBy>
  <cp:revision>9</cp:revision>
  <dcterms:created xsi:type="dcterms:W3CDTF">2021-03-10T21:21:16Z</dcterms:created>
  <dcterms:modified xsi:type="dcterms:W3CDTF">2021-03-11T07:25:44Z</dcterms:modified>
</cp:coreProperties>
</file>